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87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71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87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234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7415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19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21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7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39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09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4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61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4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07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55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98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46BD-EF42-4C63-9F3E-060AD0E45CA2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7CE0FA-4A89-4DB2-841C-7C5201CC6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8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B057E-9E0C-4C93-8E7B-F2A3AE320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78296"/>
            <a:ext cx="7766936" cy="4081669"/>
          </a:xfrm>
        </p:spPr>
        <p:txBody>
          <a:bodyPr/>
          <a:lstStyle/>
          <a:p>
            <a:pPr algn="ctr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Основная образовательная программа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МАДОУ «Детский сад №334 комбинированного вида» 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Кировского района </a:t>
            </a:r>
            <a:r>
              <a:rPr kumimoji="0" lang="ru-R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г.Казани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(Презентация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)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 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BAAE6D-F019-4A7E-97E1-DF851AD2B1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4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F0FA9-4625-4D69-AF9D-E8EA6A371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145774"/>
            <a:ext cx="8266838" cy="689113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ED497F-D79A-48A7-84A0-5B76A1BF4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348" y="834886"/>
            <a:ext cx="9594573" cy="5711687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Этнокультурный  компонент программы  (часть, формируемая участниками образовательных отношений)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Республика Татарстан – один из многонациональных регионов Российской Федерации. В Законе Республики Татарстан «Об образовании» четко определена необходимость обеспечения гуманистического, развивающего, народно-национального характера образования, связь воспитания и обучения с жизнью и национальными культурными традициями.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40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3880E-8565-409C-BFE7-55F2F773C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0417" y="265043"/>
            <a:ext cx="9912626" cy="768627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AC2C73-92E1-4758-87F7-C09CDE5EC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83" y="1033671"/>
            <a:ext cx="9594574" cy="5559286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Этнокультурный  компонент программы  (часть, формируемая участниками образовательных отношений)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-приобщение к истокам национальной культуры народов, насе­ляющих Республику Татарстан. Предоставление каждому ребенку возможность обучения и воспитания на родном языке, формирова­ние у детей основ нравственности на лучших образцах националь­ной культуры, народных традициях и обычаях;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изучение русского и татарского языков в дошкольных образо­вательных учреждениях в равных объемах;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ознакомление с историей, географией Республики Татарстан, расширение знаний детей о своем родном крае (о малой родине). Создание благоприятных условий для воспитания толе­рантной личности — привития любви и уважения к людям другой национальности, к их культурным ценностям;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ознакомление с природой родного края, формирование экологической культуры.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12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BBDBD-68AF-48B3-81C6-8E2B0DAA9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2523"/>
            <a:ext cx="8206776" cy="795130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DB329F-446D-49F6-8856-EE141A674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83" y="927653"/>
            <a:ext cx="10840278" cy="5797824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Коррекционно-педагогическая работа. </a:t>
            </a:r>
            <a:b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(часть, формируемая участниками образовательных отношений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коррекционной части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заключается в реализации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коррекционной части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психологической готовности к обучению в школе и обеспечение преемственности со следующей ступенью системы общего образования.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41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0D446-C47E-41D5-B224-996812F17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9270"/>
            <a:ext cx="7766936" cy="742121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C3146C-316E-43EF-8078-B17E7838E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12" y="861391"/>
            <a:ext cx="9806609" cy="5724939"/>
          </a:xfrm>
        </p:spPr>
        <p:txBody>
          <a:bodyPr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   </a:t>
            </a: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построения эффективного взаимодействия  семьи и ДОУ педагогическим коллективом  были создали  следующие условия:</a:t>
            </a: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Социально-правовые: построение всей работы основывается на федеральных, региональных, муниципальных нормативно-правовых документах, а также с Уставом ДОУ, договорами сотрудничества, регламентирующими и определяющими функции, права и обязанности семьи и дошкольного образовательного учреждения;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Информационно-коммуникативными: предоставление родителям возможности быть в курсе реализуемых программ, быть осведомленными в вопросах специфики образовательного процесса, достижений и проблем в развитии ребенка, безопасности его пребывания в ДОУ;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Перспективно-целевые: наличие планов работы с семьями  на ближайшую и дальнейшую перспективу, обеспечение прозрачности и доступности для педагогов и родителей в изучении данных планов, предоставление права родителям участвовать в разработке индивидуальных проектов, программ и выборе точек пересечения семьи и ДОУ в интересах развития ребенка;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</a:t>
            </a: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-стимулирующие: взаимодействие  семьи и дошкольного образовательного учреждения строится на результатах изучения семьи.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694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3A80A-058D-48AC-8C19-FCB801C54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ru-RU" dirty="0"/>
              <a:t>ООП 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642F52-7272-49E1-B069-A8CB1DF1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19201"/>
            <a:ext cx="9301553" cy="5638800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обеспечивает реализацию программ;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учет национально-культурных,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климатических условий, в которых осуществляется образовательная деятельность; учет возрастных особенностей детей.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 среда детского сада   построена  на  следующих  принципах: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насыщенности;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трансформируемости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полифункциональности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31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6F2BD-44B0-418A-8964-BDFCC01CD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426" y="172278"/>
            <a:ext cx="8200577" cy="96740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C285F0-A608-45BD-8CB3-771D09D27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1139687"/>
            <a:ext cx="9448800" cy="5433391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пребывания детей в образовательном учреждении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организации жизни и деятельности детей 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 учетом: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образовательного процесса на адекватных возрасту формах работы с детьми: основной формой работы с детьми дошкольного возраста и ведущим видом деятельности для них является игра;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программных образовательных задач в совместной деятельности взрослого и детей и самостоятельной деятельности детей не только в рамках непосредственно образовательной деятельности, но и при проведении режимных моментов в соответствии со спецификой дошкольного образования.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001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67E8B-E33D-4FD6-A10A-7D5AA953C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172278"/>
            <a:ext cx="9024729" cy="78187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372CEFF-4353-4FF9-BE97-F41B356DE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087" y="1060175"/>
            <a:ext cx="9568070" cy="5625548"/>
          </a:xfrm>
        </p:spPr>
        <p:txBody>
          <a:bodyPr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режима  дня в ДОУ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режимных процессов МДОУ придерживается следующих  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и своевременное удовлетворение всех органических потребностей детей (в сне, питании).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Тщательный гигиенический уход, обеспечение чистоты тела, одежды, постели.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детей к посильному участию в режимных процессах; поощрение самостоятельности и активности.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культурно-гигиенических навыков.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общение в ходе выполнения режимных процессов.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потребностей детей, индивидуальных особенностей каждого ребенка.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Спокойный и доброжелательный тон обращения, бережное отношение к ребенку, устранение долгих ожиданий, так как аппетит и сон малышей прямо зависят от состояния их нервной системы.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 режима  дня: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 выполняется  на  протяжении  всего  периода  воспитания  детей  в  дошкольном  учреждении,  сохраняя  последовательность,  постоянство  и  постепенность.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  правильности  построения  режима  дня  возрастным  психофизиологическим  особенностям  дошкольника.  Поэтому  в  ДОУ  для  каждой  возрастной группы определен свой режим  дня.  В  детском  саду  выделяют  следующее  возрастное  деление  детей  по  группам: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режима  дня  проводится  с  учетом  теплого  и  холодного  периода  года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064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D9E25-8311-4DA4-99E8-332ADA243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922" y="159026"/>
            <a:ext cx="8865703" cy="84813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7C54AD7-64DA-4238-A042-2D8A088F9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922" y="1139687"/>
            <a:ext cx="9037982" cy="5168348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Регламентирование  образовательного процесса на неделю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Продолжительность учебной недели: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5-ти дневная рабочая неделя – для всех возрастных групп</a:t>
            </a: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План учебных занятий  на неделю: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Младший дошкольный  возраст - 11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Средний дошкольный возраст - 11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Старший дошкольный возраст - 14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Подготовительный к школе возраст – 16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Продолжительность занятия: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младшая группа – 10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младшего дошкольного  возраста – 15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среднего дошкольного возраста – 20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старшего дошкольного возраста – 25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подготовительного к школе возраста – 30 минут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24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EE7CD-719B-4C0B-97E8-B33AE9913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04800"/>
            <a:ext cx="7766936" cy="967409"/>
          </a:xfrm>
        </p:spPr>
        <p:txBody>
          <a:bodyPr/>
          <a:lstStyle/>
          <a:p>
            <a:pPr algn="l"/>
            <a:r>
              <a:rPr lang="ru-RU" dirty="0"/>
              <a:t>ООД 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A723B9-9237-48C5-BC02-9C8FD5A34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340" y="1510748"/>
            <a:ext cx="10442712" cy="4717773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Основная образовательная программа дошкольного образования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МАДОУ «Детский сад №334» ориентирована на детей 2-7 лет.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Объем обязательной части основной образовательной программы составляет 60% от ее общего объема.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Объем части основной образовательной программы, формируемой участниками образовательных отношений составляет 40% от ее общего объема.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64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78A0AA-84C1-4B4F-BE93-70FA76F91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185530"/>
            <a:ext cx="10204174" cy="1258957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B29C21-8D0D-4EFF-B68B-CFCA403E2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061" y="1338470"/>
            <a:ext cx="10508974" cy="4916556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Программа разработана с учетом: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Примерной основной образовательной программы дошкольного образования «Мир открытий». Науч. рук. Л.Г. Петерсон / Под общей ред. Л.Г. Петерсон, И.А. Лыковой. — М.: Издательский дом «Цветной мир», 2015. — 336 с. 3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изд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-е,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перераб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и доп.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Л.В. Лопатина Примерная основная образовательная программа дошкольного образования для детей с ТНР - СПб., 2014. — 386 с.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Региональной программы дошкольного образования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Сөенеч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– «Радость познания» под ред.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Шаеховой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Р.К., 2016г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51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A2EAA-D327-4440-B612-31B821B6A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12" y="92765"/>
            <a:ext cx="11661914" cy="161750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Цели и задачи реализации Программы</a:t>
            </a:r>
            <a:br>
              <a:rPr kumimoji="0" lang="ru-RU" sz="1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D29C59-9E3C-4837-B308-ED0235D71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38" y="1351722"/>
            <a:ext cx="8640419" cy="4863548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Цель: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активности. 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49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0AA54-B3AE-4AFE-B580-9C0C191CA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8783"/>
            <a:ext cx="7766936" cy="84813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D9624F-8E25-49ED-A747-EDFCB540A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122" y="940904"/>
            <a:ext cx="9753600" cy="5420140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1) 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2) 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3) обеспечение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4)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831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0D90D-9550-433C-B7D4-B109B5B6DF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06017"/>
            <a:ext cx="7766936" cy="821635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22C32C-68CC-4F37-A11C-46A43B67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878" y="1152939"/>
            <a:ext cx="9647583" cy="5420139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ЗАДАЧИ: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5)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6)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7) 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8)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9)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10)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11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2C84C-20FB-4CF4-BA3D-04BCCA94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8626"/>
          </a:xfrm>
        </p:spPr>
        <p:txBody>
          <a:bodyPr/>
          <a:lstStyle/>
          <a:p>
            <a:r>
              <a:rPr lang="ru-RU" dirty="0"/>
              <a:t>ООП 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764805-55F0-4D50-9234-CF8A7E6A6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378226"/>
            <a:ext cx="9329530" cy="5155096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социально-коммуникативное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познавательное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речевое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художественно‑эстетическое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физическое развитие.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38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16B43-2855-4A4A-83C8-89E560658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06017"/>
            <a:ext cx="7766936" cy="840775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4C1C21-DADD-42CC-A363-F1A2A8046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836" y="1099931"/>
            <a:ext cx="9541564" cy="565205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12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8B057-DCE3-4C2F-AF29-4FEEEFE30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2278"/>
            <a:ext cx="7766936" cy="861392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33A498-A3A0-420D-B6F3-1DEB687C9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826" y="1033670"/>
            <a:ext cx="10058400" cy="5652051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6164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1983</Words>
  <Application>Microsoft Office PowerPoint</Application>
  <PresentationFormat>Широкоэкранный</PresentationFormat>
  <Paragraphs>150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Bookman Old Style</vt:lpstr>
      <vt:lpstr>Calibri</vt:lpstr>
      <vt:lpstr>Times New Roman</vt:lpstr>
      <vt:lpstr>Trebuchet MS</vt:lpstr>
      <vt:lpstr>Wingdings</vt:lpstr>
      <vt:lpstr>Wingdings 3</vt:lpstr>
      <vt:lpstr>Аспект</vt:lpstr>
      <vt:lpstr>Основная образовательная программа МАДОУ «Детский сад №334 комбинированного вида»   Кировского района г.Казани  (Презентация)  </vt:lpstr>
      <vt:lpstr>ООД  ДО</vt:lpstr>
      <vt:lpstr>ООП ДО</vt:lpstr>
      <vt:lpstr>Цели и задачи реализации Программы 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МАДОУ «Детский сад №334 комбинированного вида»   Кировского района г.Казани  (Презентация)  </dc:title>
  <dc:creator>Professional</dc:creator>
  <cp:lastModifiedBy>Professional</cp:lastModifiedBy>
  <cp:revision>1</cp:revision>
  <dcterms:created xsi:type="dcterms:W3CDTF">2022-01-20T06:57:39Z</dcterms:created>
  <dcterms:modified xsi:type="dcterms:W3CDTF">2022-01-20T07:25:12Z</dcterms:modified>
</cp:coreProperties>
</file>